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</p:sldIdLst>
  <p:sldSz cx="10691812" cy="66817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8756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041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34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8756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041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34240" y="266400"/>
            <a:ext cx="9622080" cy="5171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8756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41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8756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041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34240" y="266400"/>
            <a:ext cx="9622080" cy="5171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78756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7041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534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78756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7041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534240" y="266400"/>
            <a:ext cx="9622080" cy="5171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78756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7041240" y="156348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534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78756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7041240" y="3587760"/>
            <a:ext cx="309816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34240" y="266400"/>
            <a:ext cx="9622080" cy="5171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464800" y="358776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464800" y="1563480"/>
            <a:ext cx="46954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34240" y="3587760"/>
            <a:ext cx="9622080" cy="184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7" descr=""/>
          <p:cNvPicPr/>
          <p:nvPr/>
        </p:nvPicPr>
        <p:blipFill>
          <a:blip r:embed="rId2"/>
          <a:stretch/>
        </p:blipFill>
        <p:spPr>
          <a:xfrm>
            <a:off x="-1440" y="1800"/>
            <a:ext cx="10693080" cy="66776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441320" y="2603160"/>
            <a:ext cx="5295240" cy="1291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t-BR" sz="3859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385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6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76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17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7" descr=""/>
          <p:cNvPicPr/>
          <p:nvPr/>
        </p:nvPicPr>
        <p:blipFill>
          <a:blip r:embed="rId2"/>
          <a:stretch/>
        </p:blipFill>
        <p:spPr>
          <a:xfrm>
            <a:off x="1440" y="1800"/>
            <a:ext cx="10686960" cy="667764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431240" y="1326960"/>
            <a:ext cx="5315040" cy="20991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t-BR" sz="3859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385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6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76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17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6" descr=""/>
          <p:cNvPicPr/>
          <p:nvPr/>
        </p:nvPicPr>
        <p:blipFill>
          <a:blip r:embed="rId2"/>
          <a:stretch/>
        </p:blipFill>
        <p:spPr>
          <a:xfrm>
            <a:off x="0" y="-10080"/>
            <a:ext cx="10691280" cy="668052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692800" y="492840"/>
            <a:ext cx="7385040" cy="1291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t-BR" sz="3859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385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73760" y="2140200"/>
            <a:ext cx="9604440" cy="34052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00520" indent="-20016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6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  <a:p>
            <a:pPr lvl="1" marL="601560" indent="-200160">
              <a:lnSpc>
                <a:spcPct val="9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11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110" spc="-1" strike="noStrike">
              <a:solidFill>
                <a:srgbClr val="000000"/>
              </a:solidFill>
              <a:latin typeface="Calibri"/>
            </a:endParaRPr>
          </a:p>
          <a:p>
            <a:pPr lvl="2" marL="1002240" indent="-200160">
              <a:lnSpc>
                <a:spcPct val="9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76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1760" spc="-1" strike="noStrike">
              <a:solidFill>
                <a:srgbClr val="000000"/>
              </a:solidFill>
              <a:latin typeface="Calibri"/>
            </a:endParaRPr>
          </a:p>
          <a:p>
            <a:pPr lvl="3" marL="1403280" indent="-200160">
              <a:lnSpc>
                <a:spcPct val="9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4" marL="1804320" indent="-200160">
              <a:lnSpc>
                <a:spcPct val="9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735120" y="6193080"/>
            <a:ext cx="2405160" cy="35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B385A73-DDFD-48B2-9583-D2B0690B1EFE}" type="datetime">
              <a:rPr b="0" lang="pt-BR" sz="1640" spc="-1" strike="noStrike">
                <a:solidFill>
                  <a:srgbClr val="000000"/>
                </a:solidFill>
                <a:latin typeface="Calibri"/>
              </a:rPr>
              <a:t>17/09/21</a:t>
            </a:fld>
            <a:endParaRPr b="0" lang="pt-BR" sz="1640" spc="-1" strike="noStrike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541680" y="6193080"/>
            <a:ext cx="3608280" cy="35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7551000" y="6193080"/>
            <a:ext cx="2405160" cy="35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5209036-7497-4A2F-8C3C-6A41266B2CC7}" type="slidenum">
              <a:rPr b="0" lang="pt-BR" sz="164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64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dt"/>
          </p:nvPr>
        </p:nvSpPr>
        <p:spPr>
          <a:xfrm>
            <a:off x="735120" y="6193080"/>
            <a:ext cx="2405160" cy="35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F503FAF-CCB6-4F92-A645-2621E3429C3A}" type="datetime">
              <a:rPr b="0" lang="pt-BR" sz="1640" spc="-1" strike="noStrike">
                <a:solidFill>
                  <a:srgbClr val="000000"/>
                </a:solidFill>
                <a:latin typeface="Calibri"/>
              </a:rPr>
              <a:t>17/09/21</a:t>
            </a:fld>
            <a:endParaRPr b="0" lang="pt-BR" sz="1640" spc="-1" strike="noStrike"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ftr"/>
          </p:nvPr>
        </p:nvSpPr>
        <p:spPr>
          <a:xfrm>
            <a:off x="3541680" y="6193080"/>
            <a:ext cx="3608280" cy="35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7551000" y="6193080"/>
            <a:ext cx="2405160" cy="355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683792F-ED72-4258-A996-7C20505802B9}" type="slidenum">
              <a:rPr b="0" lang="pt-BR" sz="1640" spc="-1" strike="noStrike">
                <a:solidFill>
                  <a:srgbClr val="000000"/>
                </a:solidFill>
                <a:latin typeface="Calibri"/>
              </a:rPr>
              <a:t>&lt;número&gt;</a:t>
            </a:fld>
            <a:endParaRPr b="0" lang="pt-BR" sz="1640" spc="-1" strike="noStrike">
              <a:latin typeface="Times New Roman"/>
            </a:endParaRPr>
          </a:p>
        </p:txBody>
      </p:sp>
      <p:pic>
        <p:nvPicPr>
          <p:cNvPr id="123" name="Imagem 6" descr=""/>
          <p:cNvPicPr/>
          <p:nvPr/>
        </p:nvPicPr>
        <p:blipFill>
          <a:blip r:embed="rId2"/>
          <a:stretch/>
        </p:blipFill>
        <p:spPr>
          <a:xfrm>
            <a:off x="-15840" y="0"/>
            <a:ext cx="10693080" cy="668160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4"/>
          <p:cNvSpPr>
            <a:spLocks noGrp="1"/>
          </p:cNvSpPr>
          <p:nvPr>
            <p:ph type="title"/>
          </p:nvPr>
        </p:nvSpPr>
        <p:spPr>
          <a:xfrm>
            <a:off x="534240" y="266400"/>
            <a:ext cx="9622080" cy="111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64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34240" y="1563480"/>
            <a:ext cx="9622080" cy="38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6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76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176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58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58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/>
          <p:nvPr/>
        </p:nvSpPr>
        <p:spPr>
          <a:xfrm>
            <a:off x="4441320" y="2603160"/>
            <a:ext cx="5295240" cy="12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ítulo 1"/>
          <p:cNvSpPr txBox="1"/>
          <p:nvPr/>
        </p:nvSpPr>
        <p:spPr>
          <a:xfrm>
            <a:off x="4431240" y="1326960"/>
            <a:ext cx="5315040" cy="209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ítulo 1"/>
          <p:cNvSpPr txBox="1"/>
          <p:nvPr/>
        </p:nvSpPr>
        <p:spPr>
          <a:xfrm>
            <a:off x="2712600" y="496080"/>
            <a:ext cx="7365240" cy="12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pt-BR" sz="164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Espaço Reservado para Conteúdo 2"/>
          <p:cNvSpPr txBox="1"/>
          <p:nvPr/>
        </p:nvSpPr>
        <p:spPr>
          <a:xfrm>
            <a:off x="473760" y="2021760"/>
            <a:ext cx="9604440" cy="370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pt-BR" sz="24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Application>LibreOffice/7.1.5.2$Windows_X86_64 LibreOffice_project/85f04e9f809797b8199d13c421bd8a2b025d52b5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2021-08-31T13:22:31Z</dcterms:created>
  <dc:creator>Valéria</dc:creator>
  <dc:description/>
  <dc:language>pt-BR</dc:language>
  <cp:lastModifiedBy>Valéria</cp:lastModifiedBy>
  <dcterms:modified xsi:type="dcterms:W3CDTF">2021-09-02T14:27:02Z</dcterms:modified>
  <cp:revision>2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4</vt:i4>
  </property>
</Properties>
</file>